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</p:sldMasterIdLst>
  <p:notesMasterIdLst>
    <p:notesMasterId r:id="rId13"/>
  </p:notesMasterIdLst>
  <p:handoutMasterIdLst>
    <p:handoutMasterId r:id="rId14"/>
  </p:handoutMasterIdLst>
  <p:sldIdLst>
    <p:sldId id="257" r:id="rId2"/>
    <p:sldId id="284" r:id="rId3"/>
    <p:sldId id="285" r:id="rId4"/>
    <p:sldId id="286" r:id="rId5"/>
    <p:sldId id="287" r:id="rId6"/>
    <p:sldId id="291" r:id="rId7"/>
    <p:sldId id="279" r:id="rId8"/>
    <p:sldId id="280" r:id="rId9"/>
    <p:sldId id="282" r:id="rId10"/>
    <p:sldId id="283" r:id="rId11"/>
    <p:sldId id="278" r:id="rId12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0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9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DAC2E-A6B7-46C7-82C7-062888A1AF5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07167-ABE6-46C9-A535-FCD19EEB7E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89494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84924-9351-43F0-AEE3-C843705FD0E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A386E-D024-4D03-911E-83CEE56062A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39046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58AC-EA03-428F-ACF3-06E072279AC0}" type="datetime1">
              <a:rPr lang="es-ES" smtClean="0"/>
              <a:t>22/03/2022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131-D6F6-4485-944A-1DB387F52A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42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E89F-FD33-4751-A7F4-754AB508B329}" type="datetime1">
              <a:rPr lang="es-ES" smtClean="0"/>
              <a:t>22/03/2022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131-D6F6-4485-944A-1DB387F52A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83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7FB6-5723-438A-B98F-200D402A179E}" type="datetime1">
              <a:rPr lang="es-ES" smtClean="0"/>
              <a:t>22/03/2022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131-D6F6-4485-944A-1DB387F52A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5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8B0-E2B7-4A3D-8AF5-D89917FF1519}" type="datetime1">
              <a:rPr lang="es-ES" smtClean="0"/>
              <a:t>22/03/2022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131-D6F6-4485-944A-1DB387F52A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149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2D7C-D6D9-4ADB-BD49-658D66716B0F}" type="datetime1">
              <a:rPr lang="es-ES" smtClean="0"/>
              <a:t>22/03/2022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131-D6F6-4485-944A-1DB387F52A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73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B1D9-9EED-48FC-95AF-037EF508FC25}" type="datetime1">
              <a:rPr lang="es-ES" smtClean="0"/>
              <a:t>22/03/2022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131-D6F6-4485-944A-1DB387F52A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617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8002-CC8B-43B9-B287-EA3AF5502186}" type="datetime1">
              <a:rPr lang="es-ES" smtClean="0"/>
              <a:t>22/03/2022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131-D6F6-4485-944A-1DB387F52A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39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724B-DE40-4E53-A529-D82B80439E89}" type="datetime1">
              <a:rPr lang="es-ES" smtClean="0"/>
              <a:t>22/03/2022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131-D6F6-4485-944A-1DB387F52A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49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6CDD-6A44-46B4-95DE-12D6B4F6D271}" type="datetime1">
              <a:rPr lang="es-ES" smtClean="0"/>
              <a:t>22/03/2022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131-D6F6-4485-944A-1DB387F52A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247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2588A-C8CC-4D0B-B676-5A50999AEDA3}" type="datetime1">
              <a:rPr lang="es-ES" smtClean="0"/>
              <a:t>22/03/2022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131-D6F6-4485-944A-1DB387F52A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51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E017-C8C6-4157-ABC1-A1F1632555D7}" type="datetime1">
              <a:rPr lang="es-ES" smtClean="0"/>
              <a:t>22/03/2022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131-D6F6-4485-944A-1DB387F52A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91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60B16-38D0-4C39-9981-9E151612FB65}" type="datetime1">
              <a:rPr lang="es-ES" smtClean="0"/>
              <a:t>22/03/2022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1E131-D6F6-4485-944A-1DB387F52A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162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/>
        </p:nvGrpSpPr>
        <p:grpSpPr>
          <a:xfrm>
            <a:off x="9873702" y="5554338"/>
            <a:ext cx="2038064" cy="1092200"/>
            <a:chOff x="10079764" y="5708884"/>
            <a:chExt cx="2038064" cy="1092200"/>
          </a:xfrm>
        </p:grpSpPr>
        <p:sp>
          <p:nvSpPr>
            <p:cNvPr id="8" name="Rectángulo 7"/>
            <p:cNvSpPr/>
            <p:nvPr/>
          </p:nvSpPr>
          <p:spPr>
            <a:xfrm>
              <a:off x="10079764" y="5708884"/>
              <a:ext cx="2038064" cy="109220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buFont typeface="Symbol" panose="05050102010706020507" pitchFamily="18" charset="2"/>
                <a:buBlip>
                  <a:blip r:embed="rId2"/>
                </a:buBlip>
                <a:tabLst>
                  <a:tab pos="457200" algn="l"/>
                  <a:tab pos="540385" algn="l"/>
                </a:tabLst>
              </a:pPr>
              <a:r>
                <a:rPr lang="es-ES" sz="3000" b="1" dirty="0">
                  <a:ln w="22225">
                    <a:solidFill>
                      <a:srgbClr val="009900"/>
                    </a:solidFill>
                    <a:prstDash val="solid"/>
                  </a:ln>
                  <a:solidFill>
                    <a:srgbClr val="92D050"/>
                  </a:solidFill>
                  <a:latin typeface="Bookman Old Style" panose="02050604050505020204" pitchFamily="18" charset="0"/>
                  <a:ea typeface="Calibri" panose="020F0502020204030204" pitchFamily="34" charset="0"/>
                  <a:cs typeface="Aharoni" panose="02010803020104030203" pitchFamily="2" charset="-79"/>
                </a:rPr>
                <a:t>SIAGIE</a:t>
              </a:r>
            </a:p>
            <a:p>
              <a:pPr lvl="0">
                <a:lnSpc>
                  <a:spcPct val="107000"/>
                </a:lnSpc>
                <a:spcAft>
                  <a:spcPts val="0"/>
                </a:spcAft>
                <a:tabLst>
                  <a:tab pos="457200" algn="l"/>
                  <a:tab pos="540385" algn="l"/>
                </a:tabLst>
              </a:pPr>
              <a:r>
                <a:rPr lang="es-ES" sz="3000" b="1" dirty="0">
                  <a:ln w="22225">
                    <a:solidFill>
                      <a:srgbClr val="008000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ookman Old Style" panose="02050604050505020204" pitchFamily="18" charset="0"/>
                  <a:ea typeface="Calibri" panose="020F0502020204030204" pitchFamily="34" charset="0"/>
                  <a:cs typeface="Aharoni" panose="02010803020104030203" pitchFamily="2" charset="-79"/>
                </a:rPr>
                <a:t>    </a:t>
              </a:r>
              <a:r>
                <a:rPr lang="es-ES" sz="2600" b="1" dirty="0">
                  <a:ln w="22225">
                    <a:solidFill>
                      <a:srgbClr val="009900"/>
                    </a:solidFill>
                    <a:prstDash val="solid"/>
                  </a:ln>
                  <a:solidFill>
                    <a:srgbClr val="92D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2019</a:t>
              </a:r>
              <a:r>
                <a:rPr lang="es-ES" sz="2600" b="1" dirty="0">
                  <a:ln w="22225">
                    <a:solidFill>
                      <a:srgbClr val="008000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endParaRPr lang="es-ES" sz="1100" b="1" dirty="0">
                <a:ln w="22225">
                  <a:solidFill>
                    <a:srgbClr val="008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Imagen 8" descr="Resultado de imagen para ugel fajardo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50" t="1627" r="9437" b="19912"/>
            <a:stretch/>
          </p:blipFill>
          <p:spPr bwMode="auto">
            <a:xfrm>
              <a:off x="11504612" y="6254984"/>
              <a:ext cx="296545" cy="438785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" name="Grupo 18"/>
          <p:cNvGrpSpPr/>
          <p:nvPr/>
        </p:nvGrpSpPr>
        <p:grpSpPr>
          <a:xfrm>
            <a:off x="1008396" y="478885"/>
            <a:ext cx="10103552" cy="1097365"/>
            <a:chOff x="1077970" y="274898"/>
            <a:chExt cx="10383704" cy="1085344"/>
          </a:xfrm>
        </p:grpSpPr>
        <p:pic>
          <p:nvPicPr>
            <p:cNvPr id="20" name="Imagen 19" descr="Resultado de imagen para siagi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970" y="274898"/>
              <a:ext cx="3520989" cy="1085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52" t="8764" r="14096" b="82084"/>
            <a:stretch/>
          </p:blipFill>
          <p:spPr bwMode="auto">
            <a:xfrm>
              <a:off x="4907841" y="352912"/>
              <a:ext cx="5712990" cy="10073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 descr="Resultado de imagen para ugel fajardo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50" t="1627" r="9437" b="19912"/>
            <a:stretch/>
          </p:blipFill>
          <p:spPr bwMode="auto">
            <a:xfrm>
              <a:off x="10723771" y="352912"/>
              <a:ext cx="737903" cy="974562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890482" y="1848547"/>
            <a:ext cx="10101482" cy="2665626"/>
          </a:xfrm>
        </p:spPr>
        <p:txBody>
          <a:bodyPr>
            <a:noAutofit/>
          </a:bodyPr>
          <a:lstStyle/>
          <a:p>
            <a:pPr algn="ctr"/>
            <a:endParaRPr lang="es-ES" sz="4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ASIGNACION DE PERSONAL Y CREACION DE USUARIOS</a:t>
            </a:r>
            <a:endParaRPr lang="es-ES" sz="5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Resultado de imagen para LIBRO CON LAPICERO DIBUJ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841" y="4659840"/>
            <a:ext cx="2066764" cy="2066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105509" cy="233729"/>
          </a:xfrm>
        </p:spPr>
        <p:txBody>
          <a:bodyPr/>
          <a:lstStyle/>
          <a:p>
            <a:r>
              <a:rPr lang="es-ES" dirty="0"/>
              <a:t>ELABORADO POR BEATRIZ QUISPE DIAZ</a:t>
            </a:r>
          </a:p>
        </p:txBody>
      </p:sp>
    </p:spTree>
    <p:extLst>
      <p:ext uri="{BB962C8B-B14F-4D97-AF65-F5344CB8AC3E}">
        <p14:creationId xmlns:p14="http://schemas.microsoft.com/office/powerpoint/2010/main" val="2704213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16" y="396007"/>
            <a:ext cx="8130283" cy="4805722"/>
          </a:xfrm>
          <a:prstGeom prst="rect">
            <a:avLst/>
          </a:prstGeom>
        </p:spPr>
      </p:pic>
      <p:sp>
        <p:nvSpPr>
          <p:cNvPr id="8" name="Marcador de texto 6"/>
          <p:cNvSpPr txBox="1">
            <a:spLocks/>
          </p:cNvSpPr>
          <p:nvPr/>
        </p:nvSpPr>
        <p:spPr>
          <a:xfrm>
            <a:off x="8557513" y="531333"/>
            <a:ext cx="3096774" cy="45668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dar clic en grabar saldrá el usuario y contraseña si es personal nuevo y si ya cuenta con registro saldrá el mensaje “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registro correctamente el permiso para el usuario N° de DNI”</a:t>
            </a:r>
          </a:p>
          <a:p>
            <a:pPr marL="0" indent="0" algn="just">
              <a:buNone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puede también resetear la contraseña dando Clic en “ Resetear Contraseña” solo si  fuera necesario.</a:t>
            </a:r>
          </a:p>
          <a:p>
            <a:pPr marL="0" indent="0" algn="just">
              <a:buNone/>
            </a:pPr>
            <a:endParaRPr lang="es-P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P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arcador de texto 6"/>
          <p:cNvSpPr txBox="1">
            <a:spLocks/>
          </p:cNvSpPr>
          <p:nvPr/>
        </p:nvSpPr>
        <p:spPr>
          <a:xfrm>
            <a:off x="799490" y="5543282"/>
            <a:ext cx="9509076" cy="8833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Ojo el Director podrá resetear la contraseña solo si el docente no valido su correo </a:t>
            </a:r>
            <a:r>
              <a:rPr lang="es-P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electronico</a:t>
            </a:r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 el docente se olvido la contraseña y ya valido su correo lo podrá recuperar por la opción “he olvidado mi contraseña”</a:t>
            </a:r>
          </a:p>
          <a:p>
            <a:pPr marL="0" indent="0" algn="just">
              <a:buNone/>
            </a:pPr>
            <a:endParaRPr lang="es-P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640347" y="4839419"/>
            <a:ext cx="1449238" cy="2587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96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233" y="2496921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s-PE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GRACIAS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5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85" y="1380136"/>
            <a:ext cx="7292335" cy="4888491"/>
          </a:xfrm>
          <a:prstGeom prst="rect">
            <a:avLst/>
          </a:prstGeom>
        </p:spPr>
      </p:pic>
      <p:sp>
        <p:nvSpPr>
          <p:cNvPr id="8" name="Título 6"/>
          <p:cNvSpPr>
            <a:spLocks noGrp="1"/>
          </p:cNvSpPr>
          <p:nvPr>
            <p:ph type="title"/>
          </p:nvPr>
        </p:nvSpPr>
        <p:spPr>
          <a:xfrm>
            <a:off x="441385" y="172527"/>
            <a:ext cx="6847936" cy="1078213"/>
          </a:xfrm>
        </p:spPr>
        <p:txBody>
          <a:bodyPr/>
          <a:lstStyle/>
          <a:p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Asignación de personal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arcador de texto 6"/>
          <p:cNvSpPr txBox="1">
            <a:spLocks/>
          </p:cNvSpPr>
          <p:nvPr/>
        </p:nvSpPr>
        <p:spPr>
          <a:xfrm>
            <a:off x="8197969" y="1514401"/>
            <a:ext cx="3249283" cy="29454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crear usuario de un docente primero se tiene que realizar Asignación de personal siguiendo la siguiente ruta:</a:t>
            </a:r>
          </a:p>
          <a:p>
            <a:pPr marL="514350" indent="-514350" algn="just">
              <a:buAutoNum type="arabicPeriod"/>
            </a:pPr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Administración IE.</a:t>
            </a:r>
          </a:p>
          <a:p>
            <a:pPr marL="514350" indent="-514350" algn="just">
              <a:buAutoNum type="arabicPeriod"/>
            </a:pPr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Asignación de personal.</a:t>
            </a:r>
          </a:p>
          <a:p>
            <a:pPr marL="0" indent="0" algn="just">
              <a:buNone/>
            </a:pPr>
            <a:endParaRPr lang="es-P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P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249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64" y="299923"/>
            <a:ext cx="7562191" cy="6251005"/>
          </a:xfrm>
          <a:prstGeom prst="rect">
            <a:avLst/>
          </a:prstGeom>
        </p:spPr>
      </p:pic>
      <p:sp>
        <p:nvSpPr>
          <p:cNvPr id="6" name="Marcador de texto 6"/>
          <p:cNvSpPr txBox="1">
            <a:spLocks/>
          </p:cNvSpPr>
          <p:nvPr/>
        </p:nvSpPr>
        <p:spPr>
          <a:xfrm>
            <a:off x="8197969" y="1514401"/>
            <a:ext cx="3059503" cy="7025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 en “Agregar”</a:t>
            </a:r>
          </a:p>
          <a:p>
            <a:pPr marL="0" indent="0" algn="just">
              <a:buNone/>
            </a:pPr>
            <a:endParaRPr lang="es-P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P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89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4" y="131673"/>
            <a:ext cx="7929916" cy="6422060"/>
          </a:xfrm>
          <a:prstGeom prst="rect">
            <a:avLst/>
          </a:prstGeom>
        </p:spPr>
      </p:pic>
      <p:sp>
        <p:nvSpPr>
          <p:cNvPr id="6" name="Marcador de texto 6"/>
          <p:cNvSpPr txBox="1">
            <a:spLocks/>
          </p:cNvSpPr>
          <p:nvPr/>
        </p:nvSpPr>
        <p:spPr>
          <a:xfrm>
            <a:off x="8336100" y="436099"/>
            <a:ext cx="3352801" cy="4748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vez que se realizo clic en “Agregar” se abre el enlace de la imagen en el cual tendrá que llenar los siguientes campos:</a:t>
            </a:r>
            <a:b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Seleccionar Documento Nacional de Identidad.</a:t>
            </a:r>
          </a:p>
          <a:p>
            <a:pPr marL="0" indent="0" algn="just">
              <a:buNone/>
            </a:pPr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Digitar el numero de DNI.</a:t>
            </a:r>
          </a:p>
          <a:p>
            <a:pPr marL="0" indent="0" algn="just">
              <a:buNone/>
            </a:pPr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Seleccionar cargo</a:t>
            </a:r>
          </a:p>
          <a:p>
            <a:pPr marL="0" indent="0" algn="just">
              <a:buNone/>
            </a:pPr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Seleccionar función</a:t>
            </a:r>
          </a:p>
          <a:p>
            <a:pPr marL="0" indent="0" algn="just">
              <a:buNone/>
            </a:pPr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Seleccionar estado “Activo”</a:t>
            </a:r>
          </a:p>
          <a:p>
            <a:pPr marL="0" indent="0" algn="just">
              <a:buNone/>
            </a:pPr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Finalmente Clic en “Grabar”</a:t>
            </a:r>
          </a:p>
          <a:p>
            <a:pPr marL="0" indent="0" algn="just">
              <a:buNone/>
            </a:pPr>
            <a:endParaRPr lang="es-P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P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8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  <a:p>
            <a:endParaRPr lang="en-US" dirty="0"/>
          </a:p>
        </p:txBody>
      </p:sp>
      <p:sp>
        <p:nvSpPr>
          <p:cNvPr id="6" name="Marcador de texto 6"/>
          <p:cNvSpPr txBox="1">
            <a:spLocks/>
          </p:cNvSpPr>
          <p:nvPr/>
        </p:nvSpPr>
        <p:spPr>
          <a:xfrm>
            <a:off x="8336101" y="436099"/>
            <a:ext cx="3102526" cy="32042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Culminado el registro de todo el personal en la Opción “Lista de personal” se visualizará todo el personal que se  ha registrado.</a:t>
            </a:r>
          </a:p>
          <a:p>
            <a:pPr marL="0" indent="0" algn="just">
              <a:buNone/>
            </a:pPr>
            <a:endParaRPr lang="es-P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P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06848" y="467429"/>
            <a:ext cx="7957070" cy="6410946"/>
            <a:chOff x="206848" y="467429"/>
            <a:chExt cx="7957070" cy="641094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848" y="467429"/>
              <a:ext cx="7957070" cy="6410946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362310" y="1523701"/>
              <a:ext cx="2044461" cy="3019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75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23" y="1026069"/>
            <a:ext cx="7076260" cy="5581765"/>
          </a:xfrm>
          <a:prstGeom prst="rect">
            <a:avLst/>
          </a:prstGeom>
        </p:spPr>
      </p:pic>
      <p:sp>
        <p:nvSpPr>
          <p:cNvPr id="6" name="Título 6"/>
          <p:cNvSpPr>
            <a:spLocks noGrp="1"/>
          </p:cNvSpPr>
          <p:nvPr>
            <p:ph type="title"/>
          </p:nvPr>
        </p:nvSpPr>
        <p:spPr>
          <a:xfrm>
            <a:off x="441385" y="172527"/>
            <a:ext cx="6847936" cy="1078213"/>
          </a:xfrm>
        </p:spPr>
        <p:txBody>
          <a:bodyPr/>
          <a:lstStyle/>
          <a:p>
            <a:r>
              <a:rPr lang="es-PE">
                <a:latin typeface="Times New Roman" panose="02020603050405020304" pitchFamily="18" charset="0"/>
                <a:cs typeface="Times New Roman" panose="02020603050405020304" pitchFamily="18" charset="0"/>
              </a:rPr>
              <a:t>Registro </a:t>
            </a:r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Horario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texto 6"/>
          <p:cNvSpPr txBox="1">
            <a:spLocks/>
          </p:cNvSpPr>
          <p:nvPr/>
        </p:nvSpPr>
        <p:spPr>
          <a:xfrm>
            <a:off x="8203829" y="1026068"/>
            <a:ext cx="3157160" cy="40031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Finalmente se registra el horario de clases Siguiendo la siguiente ruta: </a:t>
            </a:r>
          </a:p>
          <a:p>
            <a:pPr marL="514350" indent="-514350" algn="just">
              <a:buAutoNum type="arabicPeriod"/>
            </a:pPr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 en “Horario”</a:t>
            </a:r>
          </a:p>
          <a:p>
            <a:pPr marL="514350" indent="-514350" algn="just">
              <a:buAutoNum type="arabicPeriod"/>
            </a:pPr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 derecho y  Saldrá el enlace de la imagen</a:t>
            </a:r>
          </a:p>
          <a:p>
            <a:pPr marL="514350" indent="-514350" algn="just">
              <a:buAutoNum type="arabicPeriod"/>
            </a:pPr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Seleccionar la hora</a:t>
            </a:r>
          </a:p>
          <a:p>
            <a:pPr marL="514350" indent="-514350" algn="just">
              <a:buAutoNum type="arabicPeriod"/>
            </a:pPr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Seleccionar área</a:t>
            </a:r>
          </a:p>
          <a:p>
            <a:pPr marL="514350" indent="-514350" algn="just">
              <a:buAutoNum type="arabicPeriod"/>
            </a:pPr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Seleccionar docente</a:t>
            </a:r>
          </a:p>
          <a:p>
            <a:pPr marL="514350" indent="-514350" algn="just">
              <a:buAutoNum type="arabicPeriod"/>
            </a:pPr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 en “Grabar”</a:t>
            </a:r>
          </a:p>
          <a:p>
            <a:pPr marL="514350" indent="-514350" algn="just">
              <a:buAutoNum type="arabicPeriod"/>
            </a:pPr>
            <a:endParaRPr lang="es-P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P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P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21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838200" y="612475"/>
            <a:ext cx="6847936" cy="1078213"/>
          </a:xfrm>
        </p:spPr>
        <p:txBody>
          <a:bodyPr/>
          <a:lstStyle/>
          <a:p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Crear usuario para docente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70" y="1980717"/>
            <a:ext cx="6598450" cy="4301521"/>
          </a:xfrm>
          <a:prstGeom prst="rect">
            <a:avLst/>
          </a:prstGeom>
        </p:spPr>
      </p:pic>
      <p:sp>
        <p:nvSpPr>
          <p:cNvPr id="6" name="Marcador de texto 6"/>
          <p:cNvSpPr txBox="1">
            <a:spLocks/>
          </p:cNvSpPr>
          <p:nvPr/>
        </p:nvSpPr>
        <p:spPr>
          <a:xfrm>
            <a:off x="9336657" y="988190"/>
            <a:ext cx="2645434" cy="23674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crear usuario a los docentes seguir la siguiente ruta:</a:t>
            </a:r>
          </a:p>
          <a:p>
            <a:pPr marL="514350" indent="-514350" algn="just">
              <a:buAutoNum type="arabicPeriod"/>
            </a:pPr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Administración IE.</a:t>
            </a:r>
          </a:p>
          <a:p>
            <a:pPr marL="514350" indent="-514350" algn="just">
              <a:buAutoNum type="arabicPeriod"/>
            </a:pPr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Seguridad</a:t>
            </a:r>
          </a:p>
          <a:p>
            <a:pPr marL="514350" indent="-514350" algn="just">
              <a:buAutoNum type="arabicPeriod"/>
            </a:pPr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Mantenimientos de Usuarios</a:t>
            </a:r>
          </a:p>
          <a:p>
            <a:pPr marL="0" indent="0" algn="just">
              <a:buNone/>
            </a:pPr>
            <a:endParaRPr lang="es-P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43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566738"/>
            <a:ext cx="7054175" cy="4100154"/>
          </a:xfrm>
          <a:prstGeom prst="rect">
            <a:avLst/>
          </a:prstGeom>
        </p:spPr>
      </p:pic>
      <p:sp>
        <p:nvSpPr>
          <p:cNvPr id="6" name="Marcador de texto 6"/>
          <p:cNvSpPr txBox="1">
            <a:spLocks/>
          </p:cNvSpPr>
          <p:nvPr/>
        </p:nvSpPr>
        <p:spPr>
          <a:xfrm>
            <a:off x="9336657" y="988190"/>
            <a:ext cx="2645434" cy="23674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 en “Agregar”</a:t>
            </a:r>
          </a:p>
          <a:p>
            <a:pPr marL="0" indent="0" algn="just">
              <a:buNone/>
            </a:pPr>
            <a:endParaRPr lang="es-P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93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29" y="466815"/>
            <a:ext cx="7189000" cy="4200076"/>
          </a:xfrm>
          <a:prstGeom prst="rect">
            <a:avLst/>
          </a:prstGeom>
        </p:spPr>
      </p:pic>
      <p:sp>
        <p:nvSpPr>
          <p:cNvPr id="7" name="Marcador de texto 6"/>
          <p:cNvSpPr txBox="1">
            <a:spLocks/>
          </p:cNvSpPr>
          <p:nvPr/>
        </p:nvSpPr>
        <p:spPr>
          <a:xfrm>
            <a:off x="8557513" y="531334"/>
            <a:ext cx="3102526" cy="32042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dar clic en agregar saldrá el enlace de la imagen en el cual seleccionará lo siguiente:</a:t>
            </a:r>
          </a:p>
          <a:p>
            <a:pPr marL="514350" indent="-514350" algn="just">
              <a:buAutoNum type="arabicPeriod"/>
            </a:pPr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de IE</a:t>
            </a:r>
          </a:p>
          <a:p>
            <a:pPr marL="514350" indent="-514350" algn="just">
              <a:buAutoNum type="arabicPeriod"/>
            </a:pPr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 </a:t>
            </a:r>
          </a:p>
          <a:p>
            <a:pPr marL="514350" indent="-514350" algn="just">
              <a:buAutoNum type="arabicPeriod"/>
            </a:pPr>
            <a:r>
              <a:rPr lang="es-P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 en “Grabar”</a:t>
            </a:r>
          </a:p>
          <a:p>
            <a:pPr marL="0" indent="0" algn="just">
              <a:buNone/>
            </a:pPr>
            <a:endParaRPr lang="es-P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7786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1924</TotalTime>
  <Words>332</Words>
  <Application>Microsoft Office PowerPoint</Application>
  <PresentationFormat>Panorámica</PresentationFormat>
  <Paragraphs>47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Bookman Old Style</vt:lpstr>
      <vt:lpstr>Calibri</vt:lpstr>
      <vt:lpstr>Calibri Light</vt:lpstr>
      <vt:lpstr>Symbol</vt:lpstr>
      <vt:lpstr>Times New Roman</vt:lpstr>
      <vt:lpstr>Tema de Office</vt:lpstr>
      <vt:lpstr>Presentación de PowerPoint</vt:lpstr>
      <vt:lpstr>Asignación de personal </vt:lpstr>
      <vt:lpstr>Presentación de PowerPoint</vt:lpstr>
      <vt:lpstr>Presentación de PowerPoint</vt:lpstr>
      <vt:lpstr>Presentación de PowerPoint</vt:lpstr>
      <vt:lpstr>Registro Horario </vt:lpstr>
      <vt:lpstr>Crear usuario para docente </vt:lpstr>
      <vt:lpstr>Presentación de PowerPoint</vt:lpstr>
      <vt:lpstr>Presentación de PowerPoint</vt:lpstr>
      <vt:lpstr>Presentación de PowerPoint</vt:lpstr>
      <vt:lpstr>GRACIAS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intel</cp:lastModifiedBy>
  <cp:revision>97</cp:revision>
  <cp:lastPrinted>2019-09-27T00:07:06Z</cp:lastPrinted>
  <dcterms:created xsi:type="dcterms:W3CDTF">2017-04-26T20:56:21Z</dcterms:created>
  <dcterms:modified xsi:type="dcterms:W3CDTF">2022-03-22T17:11:33Z</dcterms:modified>
</cp:coreProperties>
</file>